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8A79-1153-43BD-A176-A5164488A5A1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4DD8-9A98-41AE-8F1A-22B11580541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8A79-1153-43BD-A176-A5164488A5A1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4DD8-9A98-41AE-8F1A-22B1158054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8A79-1153-43BD-A176-A5164488A5A1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3C94DD8-9A98-41AE-8F1A-22B11580541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8A79-1153-43BD-A176-A5164488A5A1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4DD8-9A98-41AE-8F1A-22B1158054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8A79-1153-43BD-A176-A5164488A5A1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4DD8-9A98-41AE-8F1A-22B1158054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8A79-1153-43BD-A176-A5164488A5A1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4DD8-9A98-41AE-8F1A-22B1158054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8A79-1153-43BD-A176-A5164488A5A1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4DD8-9A98-41AE-8F1A-22B1158054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8A79-1153-43BD-A176-A5164488A5A1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4DD8-9A98-41AE-8F1A-22B1158054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8A79-1153-43BD-A176-A5164488A5A1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4DD8-9A98-41AE-8F1A-22B1158054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8A79-1153-43BD-A176-A5164488A5A1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4DD8-9A98-41AE-8F1A-22B1158054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8A79-1153-43BD-A176-A5164488A5A1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4DD8-9A98-41AE-8F1A-22B1158054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B388A79-1153-43BD-A176-A5164488A5A1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3C94DD8-9A98-41AE-8F1A-22B115805411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609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Operating System BCA-IV SEM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143000"/>
            <a:ext cx="7391400" cy="5486400"/>
          </a:xfrm>
        </p:spPr>
        <p:txBody>
          <a:bodyPr/>
          <a:lstStyle/>
          <a:p>
            <a:pPr algn="l"/>
            <a:r>
              <a:rPr lang="en-US" b="1" u="sng" dirty="0" smtClean="0">
                <a:solidFill>
                  <a:srgbClr val="002060"/>
                </a:solidFill>
              </a:rPr>
              <a:t>Deadlocks:</a:t>
            </a:r>
          </a:p>
          <a:p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752600"/>
            <a:ext cx="5943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6096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762000"/>
            <a:ext cx="47244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3</a:t>
            </a:r>
            <a:endParaRPr lang="en-US" sz="2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62062" y="1600200"/>
            <a:ext cx="6619875" cy="4419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4</a:t>
            </a:r>
            <a:endParaRPr lang="en-US" sz="24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295400"/>
            <a:ext cx="57778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20</TotalTime>
  <Words>9</Words>
  <Application>Microsoft Office PowerPoint</Application>
  <PresentationFormat>On-screen Show (4:3)</PresentationFormat>
  <Paragraphs>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Apex</vt:lpstr>
      <vt:lpstr>Operating System BCA-IV SEM</vt:lpstr>
      <vt:lpstr>2</vt:lpstr>
      <vt:lpstr>3</vt:lpstr>
      <vt:lpstr>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 BCA-IV SEM</dc:title>
  <dc:creator>satya</dc:creator>
  <cp:lastModifiedBy>satya</cp:lastModifiedBy>
  <cp:revision>6</cp:revision>
  <dcterms:created xsi:type="dcterms:W3CDTF">2020-04-23T07:56:18Z</dcterms:created>
  <dcterms:modified xsi:type="dcterms:W3CDTF">2020-04-23T08:17:00Z</dcterms:modified>
</cp:coreProperties>
</file>