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3953455-BBEE-4950-A6B1-49A0AD601FD8}" type="datetimeFigureOut">
              <a:rPr lang="en-US" smtClean="0"/>
              <a:t>4/16/2020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5CA5DD5-C556-4772-8680-0799BB87386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762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Information System BCA –VI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FFFF00"/>
                </a:solidFill>
                <a:effectLst/>
              </a:rPr>
              <a:t>DESIGN AND IMLEMENTATION ON OO PLATFORM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371600"/>
            <a:ext cx="8382000" cy="5257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3657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524000"/>
            <a:ext cx="3505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686800" cy="58674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MODELS:</a:t>
            </a:r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828800"/>
            <a:ext cx="3886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828800"/>
            <a:ext cx="38100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loud Callout 7"/>
          <p:cNvSpPr/>
          <p:nvPr/>
        </p:nvSpPr>
        <p:spPr>
          <a:xfrm>
            <a:off x="5562600" y="381000"/>
            <a:ext cx="2590800" cy="1143000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>
                <a:solidFill>
                  <a:srgbClr val="0070C0"/>
                </a:solidFill>
              </a:rPr>
              <a:t>S P GAUTAM</a:t>
            </a:r>
            <a:endParaRPr lang="en-US" b="1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</TotalTime>
  <Words>11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Apex</vt:lpstr>
      <vt:lpstr>Information System BCA –VI DESIGN AND IMLEMENTATION ON OO PLATFORM</vt:lpstr>
      <vt:lpstr>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System BCA –VI DESIGN AND IMLEMENTATION ON OO PLATFORM</dc:title>
  <dc:creator>satya</dc:creator>
  <cp:lastModifiedBy>satya</cp:lastModifiedBy>
  <cp:revision>5</cp:revision>
  <dcterms:created xsi:type="dcterms:W3CDTF">2020-04-16T08:21:21Z</dcterms:created>
  <dcterms:modified xsi:type="dcterms:W3CDTF">2020-04-16T08:37:08Z</dcterms:modified>
</cp:coreProperties>
</file>