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93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E45A9-47E2-4065-82C9-22960999EE76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10B91-CEE8-4119-AAAC-054FB08F1DC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E45A9-47E2-4065-82C9-22960999EE76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10B91-CEE8-4119-AAAC-054FB08F1DC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E45A9-47E2-4065-82C9-22960999EE76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5E210B91-CEE8-4119-AAAC-054FB08F1DC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E45A9-47E2-4065-82C9-22960999EE76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10B91-CEE8-4119-AAAC-054FB08F1DC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E45A9-47E2-4065-82C9-22960999EE76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10B91-CEE8-4119-AAAC-054FB08F1DC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E45A9-47E2-4065-82C9-22960999EE76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10B91-CEE8-4119-AAAC-054FB08F1DC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E45A9-47E2-4065-82C9-22960999EE76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10B91-CEE8-4119-AAAC-054FB08F1DC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E45A9-47E2-4065-82C9-22960999EE76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10B91-CEE8-4119-AAAC-054FB08F1DC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E45A9-47E2-4065-82C9-22960999EE76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10B91-CEE8-4119-AAAC-054FB08F1DC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E45A9-47E2-4065-82C9-22960999EE76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10B91-CEE8-4119-AAAC-054FB08F1DC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DE45A9-47E2-4065-82C9-22960999EE76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10B91-CEE8-4119-AAAC-054FB08F1DC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1DE45A9-47E2-4065-82C9-22960999EE76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E210B91-CEE8-4119-AAAC-054FB08F1DCD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304801"/>
            <a:ext cx="8686800" cy="914399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Information System BCA </a:t>
            </a:r>
            <a:r>
              <a:rPr lang="en-US" dirty="0" smtClean="0"/>
              <a:t>–VI</a:t>
            </a:r>
            <a:br>
              <a:rPr lang="en-US" dirty="0" smtClean="0"/>
            </a:br>
            <a:r>
              <a:rPr lang="en-US" sz="1400" b="1" dirty="0" smtClean="0">
                <a:solidFill>
                  <a:srgbClr val="FFFF00"/>
                </a:solidFill>
                <a:effectLst/>
              </a:rPr>
              <a:t>DESIGN AND IMLEMENTATION ON OO PLATFORM </a:t>
            </a:r>
            <a:endParaRPr lang="en-US" b="1" dirty="0">
              <a:solidFill>
                <a:srgbClr val="FFFF00"/>
              </a:solidFill>
              <a:effectLst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1295400"/>
            <a:ext cx="8610600" cy="51816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1" y="1371600"/>
            <a:ext cx="4191000" cy="4648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1371600"/>
            <a:ext cx="38100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2</a:t>
            </a:r>
            <a:endParaRPr lang="en-US" dirty="0"/>
          </a:p>
        </p:txBody>
      </p:sp>
      <p:pic>
        <p:nvPicPr>
          <p:cNvPr id="2055" name="Picture 7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71600" y="914400"/>
            <a:ext cx="58674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Explosion 2 10"/>
          <p:cNvSpPr/>
          <p:nvPr/>
        </p:nvSpPr>
        <p:spPr>
          <a:xfrm>
            <a:off x="5943600" y="4648200"/>
            <a:ext cx="3200400" cy="1905000"/>
          </a:xfrm>
          <a:prstGeom prst="irregularSeal2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C00000"/>
                </a:solidFill>
              </a:rPr>
              <a:t>S P GAUTAM</a:t>
            </a:r>
            <a:endParaRPr lang="en-US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3</a:t>
            </a: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43000" y="990600"/>
            <a:ext cx="64008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17</TotalTime>
  <Words>10</Words>
  <Application>Microsoft Office PowerPoint</Application>
  <PresentationFormat>On-screen Show (4:3)</PresentationFormat>
  <Paragraphs>4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Apex</vt:lpstr>
      <vt:lpstr>Information System BCA –VI DESIGN AND IMLEMENTATION ON OO PLATFORM </vt:lpstr>
      <vt:lpstr>2</vt:lpstr>
      <vt:lpstr>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System BCA –VI DESIGN AND IMLEMENTATION ON OO PLATFORM</dc:title>
  <dc:creator>satya</dc:creator>
  <cp:lastModifiedBy>satya</cp:lastModifiedBy>
  <cp:revision>6</cp:revision>
  <dcterms:created xsi:type="dcterms:W3CDTF">2020-04-16T07:45:11Z</dcterms:created>
  <dcterms:modified xsi:type="dcterms:W3CDTF">2020-04-16T08:02:50Z</dcterms:modified>
</cp:coreProperties>
</file>