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4823E57-AB42-49E7-BE19-EE0C42C45357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957CA4-622A-4377-8493-D57864326FA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914400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Information System BCA –VI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FFFF00"/>
                </a:solidFill>
                <a:effectLst/>
              </a:rPr>
              <a:t>DESIGN AND IMLEMENTATION ON OO PLATFORM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8077200" cy="4724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524000"/>
            <a:ext cx="62103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91171" y="1600200"/>
            <a:ext cx="6161657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</TotalTime>
  <Words>6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Apex</vt:lpstr>
      <vt:lpstr>Information System BCA –VI DESIGN AND IMLEMENTATION ON OO PLATFORM</vt:lpstr>
      <vt:lpstr>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System BCA –VI DESIGN AND IMLEMENTATION ON OO PLATFORM</dc:title>
  <dc:creator>satya</dc:creator>
  <cp:lastModifiedBy>satya</cp:lastModifiedBy>
  <cp:revision>2</cp:revision>
  <dcterms:created xsi:type="dcterms:W3CDTF">2020-04-16T08:50:40Z</dcterms:created>
  <dcterms:modified xsi:type="dcterms:W3CDTF">2020-04-16T08:54:34Z</dcterms:modified>
</cp:coreProperties>
</file>