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8" d="100"/>
          <a:sy n="78" d="100"/>
        </p:scale>
        <p:origin x="-114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267D1-C0CF-444E-9166-1AA822791AA4}" type="datetimeFigureOut">
              <a:rPr lang="en-US" smtClean="0"/>
              <a:t>4/16/2020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BB3A7-753A-48B8-B9A3-AC46C38D7BA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1999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Information system BCA-VI</a:t>
            </a:r>
            <a:br>
              <a:rPr lang="en-US" sz="2000" dirty="0" smtClean="0"/>
            </a:br>
            <a:r>
              <a:rPr lang="en-US" sz="2000" dirty="0" smtClean="0"/>
              <a:t>topic: Design and Implementation on OO platform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219200"/>
            <a:ext cx="8229600" cy="5486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371600"/>
            <a:ext cx="6096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6127" y="1600200"/>
            <a:ext cx="43717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6761" y="1600200"/>
            <a:ext cx="347423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76400"/>
            <a:ext cx="3657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</Words>
  <Application>Microsoft Office PowerPoint</Application>
  <PresentationFormat>On-screen Show (4:3)</PresentationFormat>
  <Paragraphs>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Information system BCA-VI topic: Design and Implementation on OO platform</vt:lpstr>
      <vt:lpstr>2</vt:lpstr>
      <vt:lpstr>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BCA-VI topic: Design and Implementation on OO platform</dc:title>
  <dc:creator>satya</dc:creator>
  <cp:lastModifiedBy>satya</cp:lastModifiedBy>
  <cp:revision>5</cp:revision>
  <dcterms:created xsi:type="dcterms:W3CDTF">2020-04-16T07:19:05Z</dcterms:created>
  <dcterms:modified xsi:type="dcterms:W3CDTF">2020-04-16T07:44:27Z</dcterms:modified>
</cp:coreProperties>
</file>