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9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81D7E-BC0F-42A9-BED0-84906E318EF2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4E866-3BF6-4803-B2C0-8F4FF1D8E51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81D7E-BC0F-42A9-BED0-84906E318EF2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4E866-3BF6-4803-B2C0-8F4FF1D8E5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81D7E-BC0F-42A9-BED0-84906E318EF2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D1B4E866-3BF6-4803-B2C0-8F4FF1D8E51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81D7E-BC0F-42A9-BED0-84906E318EF2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4E866-3BF6-4803-B2C0-8F4FF1D8E5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81D7E-BC0F-42A9-BED0-84906E318EF2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4E866-3BF6-4803-B2C0-8F4FF1D8E5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81D7E-BC0F-42A9-BED0-84906E318EF2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4E866-3BF6-4803-B2C0-8F4FF1D8E5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81D7E-BC0F-42A9-BED0-84906E318EF2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4E866-3BF6-4803-B2C0-8F4FF1D8E5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81D7E-BC0F-42A9-BED0-84906E318EF2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4E866-3BF6-4803-B2C0-8F4FF1D8E5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81D7E-BC0F-42A9-BED0-84906E318EF2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4E866-3BF6-4803-B2C0-8F4FF1D8E5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81D7E-BC0F-42A9-BED0-84906E318EF2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4E866-3BF6-4803-B2C0-8F4FF1D8E5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81D7E-BC0F-42A9-BED0-84906E318EF2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4E866-3BF6-4803-B2C0-8F4FF1D8E5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DD81D7E-BC0F-42A9-BED0-84906E318EF2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1B4E866-3BF6-4803-B2C0-8F4FF1D8E516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685799"/>
          </a:xfrm>
        </p:spPr>
        <p:txBody>
          <a:bodyPr>
            <a:noAutofit/>
          </a:bodyPr>
          <a:lstStyle/>
          <a:p>
            <a:r>
              <a:rPr lang="en-US" sz="2400" dirty="0" smtClean="0"/>
              <a:t>Operating System BCA-IV SEM</a:t>
            </a:r>
            <a:br>
              <a:rPr lang="en-US" sz="2400" dirty="0" smtClean="0"/>
            </a:br>
            <a:r>
              <a:rPr lang="en-US" sz="2400" dirty="0" smtClean="0">
                <a:solidFill>
                  <a:srgbClr val="002060"/>
                </a:solidFill>
              </a:rPr>
              <a:t>Scheduling Algorithms</a:t>
            </a: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143000"/>
            <a:ext cx="8458200" cy="5715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295400"/>
            <a:ext cx="4267200" cy="527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295400"/>
            <a:ext cx="3886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3776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524000"/>
            <a:ext cx="68580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28800" y="1066800"/>
            <a:ext cx="54864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9</TotalTime>
  <Words>6</Words>
  <Application>Microsoft Office PowerPoint</Application>
  <PresentationFormat>On-screen Show (4:3)</PresentationFormat>
  <Paragraphs>3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Apex</vt:lpstr>
      <vt:lpstr>Operating System BCA-IV SEM Scheduling Algorithms</vt:lpstr>
      <vt:lpstr>2</vt:lpstr>
      <vt:lpstr>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Operating System BCA-IV SEM Scheduling Algorithms</dc:title>
  <dc:creator>satya</dc:creator>
  <cp:lastModifiedBy>satya</cp:lastModifiedBy>
  <cp:revision>3</cp:revision>
  <dcterms:created xsi:type="dcterms:W3CDTF">2020-04-17T08:24:49Z</dcterms:created>
  <dcterms:modified xsi:type="dcterms:W3CDTF">2020-04-17T08:34:30Z</dcterms:modified>
</cp:coreProperties>
</file>