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9E848-E338-4536-9651-758D350D886D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7B2B1-504E-4E71-BCBD-CC6862B13DA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9E848-E338-4536-9651-758D350D886D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7B2B1-504E-4E71-BCBD-CC6862B13D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9E848-E338-4536-9651-758D350D886D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F77B2B1-504E-4E71-BCBD-CC6862B13DA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9E848-E338-4536-9651-758D350D886D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7B2B1-504E-4E71-BCBD-CC6862B13D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9E848-E338-4536-9651-758D350D886D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7B2B1-504E-4E71-BCBD-CC6862B13D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9E848-E338-4536-9651-758D350D886D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7B2B1-504E-4E71-BCBD-CC6862B13D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9E848-E338-4536-9651-758D350D886D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7B2B1-504E-4E71-BCBD-CC6862B13D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9E848-E338-4536-9651-758D350D886D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7B2B1-504E-4E71-BCBD-CC6862B13D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9E848-E338-4536-9651-758D350D886D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7B2B1-504E-4E71-BCBD-CC6862B13D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9E848-E338-4536-9651-758D350D886D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7B2B1-504E-4E71-BCBD-CC6862B13D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9E848-E338-4536-9651-758D350D886D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7B2B1-504E-4E71-BCBD-CC6862B13DA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FE9E848-E338-4536-9651-758D350D886D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F77B2B1-504E-4E71-BCBD-CC6862B13DAC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1"/>
            <a:ext cx="8991600" cy="1523999"/>
          </a:xfrm>
        </p:spPr>
        <p:txBody>
          <a:bodyPr>
            <a:noAutofit/>
          </a:bodyPr>
          <a:lstStyle/>
          <a:p>
            <a:r>
              <a:rPr lang="en-US" sz="1800" dirty="0" smtClean="0">
                <a:solidFill>
                  <a:srgbClr val="FFFF00"/>
                </a:solidFill>
              </a:rPr>
              <a:t/>
            </a:r>
            <a:br>
              <a:rPr lang="en-US" sz="1800" dirty="0" smtClean="0">
                <a:solidFill>
                  <a:srgbClr val="FFFF00"/>
                </a:solidFill>
              </a:rPr>
            </a:br>
            <a:r>
              <a:rPr lang="en-US" sz="1800" dirty="0" smtClean="0">
                <a:solidFill>
                  <a:srgbClr val="FFFF00"/>
                </a:solidFill>
              </a:rPr>
              <a:t/>
            </a:r>
            <a:br>
              <a:rPr lang="en-US" sz="1800" dirty="0" smtClean="0">
                <a:solidFill>
                  <a:srgbClr val="FFFF00"/>
                </a:solidFill>
              </a:rPr>
            </a:br>
            <a:r>
              <a:rPr lang="en-US" sz="1800" dirty="0" smtClean="0">
                <a:solidFill>
                  <a:srgbClr val="FFFF00"/>
                </a:solidFill>
              </a:rPr>
              <a:t>         Digital Electronics and Computer organization     </a:t>
            </a:r>
            <a:r>
              <a:rPr lang="en-US" sz="1800" b="1" dirty="0" smtClean="0">
                <a:solidFill>
                  <a:srgbClr val="FFFF00"/>
                </a:solidFill>
              </a:rPr>
              <a:t>BCA-II SEM </a:t>
            </a:r>
            <a:r>
              <a:rPr lang="en-US" sz="1800" dirty="0" smtClean="0">
                <a:solidFill>
                  <a:srgbClr val="FFFF00"/>
                </a:solidFill>
              </a:rPr>
              <a:t/>
            </a:r>
            <a:br>
              <a:rPr lang="en-US" sz="1800" dirty="0" smtClean="0">
                <a:solidFill>
                  <a:srgbClr val="FFFF00"/>
                </a:solidFill>
              </a:rPr>
            </a:br>
            <a:r>
              <a:rPr lang="en-US" sz="1800" b="1" dirty="0" smtClean="0">
                <a:solidFill>
                  <a:srgbClr val="FFFF00"/>
                </a:solidFill>
              </a:rPr>
              <a:t>  Topic: Sequential Circuits  (</a:t>
            </a:r>
            <a:r>
              <a:rPr lang="en-US" sz="1800" dirty="0" smtClean="0">
                <a:solidFill>
                  <a:srgbClr val="FFFF00"/>
                </a:solidFill>
              </a:rPr>
              <a:t>latches and flip-flops</a:t>
            </a:r>
            <a:r>
              <a:rPr lang="en-US" sz="1800" b="1" dirty="0" smtClean="0">
                <a:solidFill>
                  <a:srgbClr val="FFFF00"/>
                </a:solidFill>
              </a:rPr>
              <a:t>) </a:t>
            </a:r>
            <a:r>
              <a:rPr lang="en-US" sz="1800" dirty="0" smtClean="0">
                <a:solidFill>
                  <a:srgbClr val="FFFF00"/>
                </a:solidFill>
              </a:rPr>
              <a:t/>
            </a:r>
            <a:br>
              <a:rPr lang="en-US" sz="1800" dirty="0" smtClean="0">
                <a:solidFill>
                  <a:srgbClr val="FFFF00"/>
                </a:solidFill>
              </a:rPr>
            </a:br>
            <a:r>
              <a:rPr lang="en-US" sz="1800" dirty="0" smtClean="0">
                <a:solidFill>
                  <a:srgbClr val="FFFF00"/>
                </a:solidFill>
              </a:rPr>
              <a:t/>
            </a:r>
            <a:br>
              <a:rPr lang="en-US" sz="1800" dirty="0" smtClean="0">
                <a:solidFill>
                  <a:srgbClr val="FFFF00"/>
                </a:solidFill>
              </a:rPr>
            </a:br>
            <a:r>
              <a:rPr lang="en-US" sz="1800" dirty="0" smtClean="0">
                <a:solidFill>
                  <a:srgbClr val="FFFF00"/>
                </a:solidFill>
              </a:rPr>
              <a:t/>
            </a:r>
            <a:br>
              <a:rPr lang="en-US" sz="1800" dirty="0" smtClean="0">
                <a:solidFill>
                  <a:srgbClr val="FFFF00"/>
                </a:solidFill>
              </a:rPr>
            </a:br>
            <a:endParaRPr lang="en-US" sz="1800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143000"/>
            <a:ext cx="8534400" cy="5715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219200"/>
            <a:ext cx="56388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2</a:t>
            </a:r>
            <a:endParaRPr lang="en-US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81137" y="2006600"/>
            <a:ext cx="6181725" cy="389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/>
          </a:bodyPr>
          <a:lstStyle/>
          <a:p>
            <a:r>
              <a:rPr lang="en-US" sz="2000" dirty="0" smtClean="0"/>
              <a:t>3</a:t>
            </a:r>
            <a:endParaRPr lang="en-US" sz="20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52562" y="1477962"/>
            <a:ext cx="6238875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4</a:t>
            </a:r>
            <a:endParaRPr lang="en-US" sz="2400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1066800"/>
            <a:ext cx="28956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1066800"/>
            <a:ext cx="29718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48400" y="1066800"/>
            <a:ext cx="27432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</TotalTime>
  <Words>3</Words>
  <Application>Microsoft Office PowerPoint</Application>
  <PresentationFormat>On-screen Show (4:3)</PresentationFormat>
  <Paragraphs>4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Apex</vt:lpstr>
      <vt:lpstr>           Digital Electronics and Computer organization     BCA-II SEM    Topic: Sequential Circuits  (latches and flip-flops)    </vt:lpstr>
      <vt:lpstr>2</vt:lpstr>
      <vt:lpstr>3</vt:lpstr>
      <vt:lpstr>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Electronics and Computer organization     BCA-II SEM    Topic: Sequential Circuits  (latches and flip-flops)</dc:title>
  <dc:creator>satya</dc:creator>
  <cp:lastModifiedBy>satya</cp:lastModifiedBy>
  <cp:revision>9</cp:revision>
  <dcterms:created xsi:type="dcterms:W3CDTF">2020-04-17T12:05:22Z</dcterms:created>
  <dcterms:modified xsi:type="dcterms:W3CDTF">2020-04-17T12:40:37Z</dcterms:modified>
</cp:coreProperties>
</file>