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BBE7F85-2F58-481C-8F6C-A0B8BAC3386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D05AFBA-47C6-4D2F-A441-FB072F4DF9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INFORMATION SYSTEM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100" dirty="0" smtClean="0">
                <a:solidFill>
                  <a:schemeClr val="bg1">
                    <a:lumMod val="85000"/>
                  </a:schemeClr>
                </a:solidFill>
              </a:rPr>
              <a:t>s p </a:t>
            </a:r>
            <a:r>
              <a:rPr lang="en-US" sz="3100" dirty="0" err="1" smtClean="0">
                <a:solidFill>
                  <a:schemeClr val="bg1">
                    <a:lumMod val="85000"/>
                  </a:schemeClr>
                </a:solidFill>
              </a:rPr>
              <a:t>gautam</a:t>
            </a:r>
            <a:r>
              <a:rPr lang="en-US" sz="3100" dirty="0" smtClean="0">
                <a:solidFill>
                  <a:schemeClr val="bg1">
                    <a:lumMod val="85000"/>
                  </a:schemeClr>
                </a:solidFill>
              </a:rPr>
              <a:t>      </a:t>
            </a:r>
            <a:r>
              <a:rPr lang="en-US" dirty="0" smtClean="0"/>
              <a:t>Unit-v          </a:t>
            </a:r>
            <a:r>
              <a:rPr lang="en-US" sz="2000" dirty="0" smtClean="0"/>
              <a:t>BCA-VI </a:t>
            </a:r>
            <a:r>
              <a:rPr lang="en-US" sz="2000" dirty="0" smtClean="0"/>
              <a:t>ESM</a:t>
            </a:r>
            <a:r>
              <a:rPr lang="en-US" sz="2700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0"/>
            <a:ext cx="8839200" cy="3810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7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Managerial </a:t>
            </a:r>
            <a:r>
              <a:rPr lang="en-US" sz="7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issues in </a:t>
            </a:r>
            <a:r>
              <a:rPr lang="en-US" sz="70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software project </a:t>
            </a:r>
            <a:r>
              <a:rPr lang="en-US" sz="7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  <a:cs typeface="Arial" pitchFamily="34" charset="0"/>
              </a:rPr>
              <a:t>:</a:t>
            </a:r>
          </a:p>
          <a:p>
            <a:endParaRPr lang="en-US" sz="70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Black" pitchFamily="34" charset="0"/>
              <a:cs typeface="Arial" pitchFamily="34" charset="0"/>
            </a:endParaRPr>
          </a:p>
          <a:p>
            <a:r>
              <a:rPr lang="en-US" sz="7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en-US" sz="7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  <a:cs typeface="Arial" pitchFamily="34" charset="0"/>
              </a:rPr>
            </a:br>
            <a:endParaRPr lang="en-US" sz="7000" b="1" dirty="0">
              <a:solidFill>
                <a:schemeClr val="accent4">
                  <a:lumMod val="60000"/>
                  <a:lumOff val="4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57400"/>
            <a:ext cx="4191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057400"/>
            <a:ext cx="4267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2</a:t>
            </a:r>
            <a:endParaRPr lang="en-US" sz="1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4191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685800"/>
            <a:ext cx="4724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1800" dirty="0" smtClean="0"/>
              <a:t>3</a:t>
            </a:r>
            <a:endParaRPr lang="en-US" sz="1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0"/>
            <a:ext cx="4038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6078" y="609600"/>
            <a:ext cx="416312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Autofit/>
          </a:bodyPr>
          <a:lstStyle/>
          <a:p>
            <a:r>
              <a:rPr lang="en-US" sz="1800" dirty="0" smtClean="0"/>
              <a:t>4</a:t>
            </a:r>
            <a:endParaRPr lang="en-US" sz="1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375750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914400"/>
            <a:ext cx="449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28600"/>
            <a:ext cx="5715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76200"/>
            <a:ext cx="6096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662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"/>
            <a:ext cx="6477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"/>
            <a:ext cx="62484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"/>
            <a:ext cx="63246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19200" y="76200"/>
            <a:ext cx="5715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52400"/>
            <a:ext cx="494347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28600"/>
            <a:ext cx="5867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52400"/>
            <a:ext cx="574357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04800"/>
            <a:ext cx="581025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04800"/>
            <a:ext cx="52863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52400"/>
            <a:ext cx="5981700" cy="632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7300" y="152400"/>
            <a:ext cx="59817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81000"/>
            <a:ext cx="5791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457200"/>
            <a:ext cx="59055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04800"/>
            <a:ext cx="60293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1575" y="228600"/>
            <a:ext cx="606742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"/>
            <a:ext cx="56388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04800"/>
            <a:ext cx="60293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0" y="152400"/>
            <a:ext cx="603885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</TotalTime>
  <Words>9</Words>
  <Application>Microsoft Office PowerPoint</Application>
  <PresentationFormat>On-screen Show (4:3)</PresentationFormat>
  <Paragraphs>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Opulent</vt:lpstr>
      <vt:lpstr>    INFORMATION SYSTEM s p gautam      Unit-v          BCA-VI ESM  </vt:lpstr>
      <vt:lpstr>2</vt:lpstr>
      <vt:lpstr>3</vt:lpstr>
      <vt:lpstr>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                      Unit-v                BCA-VI ESM</dc:title>
  <dc:creator>satya</dc:creator>
  <cp:lastModifiedBy>satya</cp:lastModifiedBy>
  <cp:revision>39</cp:revision>
  <dcterms:created xsi:type="dcterms:W3CDTF">2020-05-02T08:07:45Z</dcterms:created>
  <dcterms:modified xsi:type="dcterms:W3CDTF">2020-05-02T10:03:19Z</dcterms:modified>
</cp:coreProperties>
</file>