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532B49F-C243-4BAF-8E2D-333A26FEEA7A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7F8E157-7629-4C9F-8C98-B092DB49DB2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1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sz="2000" b="1" i="1" u="sng" dirty="0" smtClean="0">
                <a:solidFill>
                  <a:srgbClr val="0000CC"/>
                </a:solidFill>
              </a:rPr>
              <a:t>Digital Electronics and Computer organization  BCA-II SEM </a:t>
            </a:r>
            <a:br>
              <a:rPr lang="en-US" sz="2000" b="1" i="1" u="sng" dirty="0" smtClean="0">
                <a:solidFill>
                  <a:srgbClr val="0000CC"/>
                </a:solidFill>
              </a:rPr>
            </a:br>
            <a:r>
              <a:rPr lang="en-US" sz="2000" b="1" i="1" u="sng" dirty="0" smtClean="0">
                <a:solidFill>
                  <a:srgbClr val="0000CC"/>
                </a:solidFill>
              </a:rPr>
              <a:t>  Topic: Sequential Circuits   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19200"/>
            <a:ext cx="7696200" cy="5029200"/>
          </a:xfrm>
        </p:spPr>
        <p:txBody>
          <a:bodyPr>
            <a:norm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Resister and Sift Resister:</a:t>
            </a:r>
          </a:p>
          <a:p>
            <a:endParaRPr lang="en-US" sz="1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3657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905000"/>
            <a:ext cx="381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400" dirty="0" smtClean="0"/>
              <a:t>2</a:t>
            </a:r>
            <a:endParaRPr lang="en-US" sz="2400" dirty="0"/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45720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990600"/>
            <a:ext cx="4191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990600"/>
            <a:ext cx="4495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4062096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533400"/>
            <a:ext cx="419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4</a:t>
            </a:r>
            <a:endParaRPr lang="en-US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47273" y="457200"/>
            <a:ext cx="649705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5</a:t>
            </a:r>
            <a:endParaRPr lang="en-US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762000"/>
            <a:ext cx="401820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762000"/>
            <a:ext cx="381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304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6</a:t>
            </a:r>
            <a:endParaRPr lang="en-US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6477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</TotalTime>
  <Words>17</Words>
  <Application>Microsoft Office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Apex</vt:lpstr>
      <vt:lpstr>Digital Electronics and Computer organization  BCA-II SEM    Topic: Sequential Circuits   </vt:lpstr>
      <vt:lpstr>2</vt:lpstr>
      <vt:lpstr>3</vt:lpstr>
      <vt:lpstr>4</vt:lpstr>
      <vt:lpstr>5</vt:lpstr>
      <vt:lpstr>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BCA-II SEM    Topic: Sequential Circuits   </dc:title>
  <dc:creator>satya</dc:creator>
  <cp:lastModifiedBy>satya</cp:lastModifiedBy>
  <cp:revision>9</cp:revision>
  <dcterms:created xsi:type="dcterms:W3CDTF">2020-04-23T10:07:57Z</dcterms:created>
  <dcterms:modified xsi:type="dcterms:W3CDTF">2020-04-23T10:33:27Z</dcterms:modified>
</cp:coreProperties>
</file>